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4630400" cy="8229600"/>
  <p:notesSz cx="8229600" cy="14630400"/>
  <p:embeddedFontLst>
    <p:embeddedFont>
      <p:font typeface="Merriweather" panose="000005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79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6874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Electricity Billing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281488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desktop application designed to streamline electricity billing. It focuses on calculating consumed units and charges. The system aims to be easy, accessible, and effective for consumers.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267" y="47458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Deposit Details</a:t>
            </a:r>
            <a:endParaRPr lang="en-US" sz="48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F51FC3-CD73-3F85-7DAC-4D10FDCA6F5E}"/>
              </a:ext>
            </a:extLst>
          </p:cNvPr>
          <p:cNvGrpSpPr/>
          <p:nvPr/>
        </p:nvGrpSpPr>
        <p:grpSpPr>
          <a:xfrm>
            <a:off x="141684" y="3075027"/>
            <a:ext cx="6468582" cy="3701653"/>
            <a:chOff x="895945" y="2757607"/>
            <a:chExt cx="8485587" cy="3701653"/>
          </a:xfrm>
        </p:grpSpPr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1126" y="2757607"/>
              <a:ext cx="1596628" cy="879158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3915847" y="3075027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1</a:t>
              </a:r>
              <a:endParaRPr lang="en-US" sz="27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5134570" y="3004423"/>
              <a:ext cx="2405182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View Bill Details</a:t>
              </a:r>
              <a:endParaRPr lang="en-US" sz="2400" dirty="0"/>
            </a:p>
          </p:txBody>
        </p:sp>
        <p:sp>
          <p:nvSpPr>
            <p:cNvPr id="6" name="Shape 3"/>
            <p:cNvSpPr/>
            <p:nvPr/>
          </p:nvSpPr>
          <p:spPr>
            <a:xfrm flipV="1">
              <a:off x="4949428" y="3606642"/>
              <a:ext cx="3457601" cy="45719"/>
            </a:xfrm>
            <a:prstGeom prst="roundRect">
              <a:avLst>
                <a:gd name="adj" fmla="val 680244"/>
              </a:avLst>
            </a:prstGeom>
            <a:solidFill>
              <a:srgbClr val="194A99"/>
            </a:solidFill>
            <a:ln/>
          </p:spPr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2693" y="3698438"/>
              <a:ext cx="3193375" cy="879158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3915847" y="3921085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2</a:t>
              </a:r>
              <a:endParaRPr lang="en-US" sz="27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5932884" y="3945255"/>
              <a:ext cx="1734145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Sort Details</a:t>
              </a:r>
              <a:endParaRPr lang="en-US" sz="2400" dirty="0"/>
            </a:p>
          </p:txBody>
        </p:sp>
        <p:sp>
          <p:nvSpPr>
            <p:cNvPr id="10" name="Shape 6"/>
            <p:cNvSpPr/>
            <p:nvPr/>
          </p:nvSpPr>
          <p:spPr>
            <a:xfrm flipV="1">
              <a:off x="5747742" y="4547474"/>
              <a:ext cx="2659286" cy="45719"/>
            </a:xfrm>
            <a:prstGeom prst="roundRect">
              <a:avLst>
                <a:gd name="adj" fmla="val 680244"/>
              </a:avLst>
            </a:prstGeom>
            <a:solidFill>
              <a:srgbClr val="194A99"/>
            </a:solidFill>
            <a:ln/>
          </p:spPr>
        </p:sp>
        <p:pic>
          <p:nvPicPr>
            <p:cNvPr id="11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4378" y="4639270"/>
              <a:ext cx="4790123" cy="879158"/>
            </a:xfrm>
            <a:prstGeom prst="rect">
              <a:avLst/>
            </a:prstGeom>
          </p:spPr>
        </p:pic>
        <p:sp>
          <p:nvSpPr>
            <p:cNvPr id="12" name="Text 7"/>
            <p:cNvSpPr/>
            <p:nvPr/>
          </p:nvSpPr>
          <p:spPr>
            <a:xfrm>
              <a:off x="3915847" y="4861917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3</a:t>
              </a:r>
              <a:endParaRPr lang="en-US" sz="2700" dirty="0"/>
            </a:p>
          </p:txBody>
        </p:sp>
        <p:sp>
          <p:nvSpPr>
            <p:cNvPr id="13" name="Text 8"/>
            <p:cNvSpPr/>
            <p:nvPr/>
          </p:nvSpPr>
          <p:spPr>
            <a:xfrm>
              <a:off x="6731318" y="4886087"/>
              <a:ext cx="2094548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Search Option</a:t>
              </a:r>
              <a:endParaRPr lang="en-US" sz="2400" dirty="0"/>
            </a:p>
          </p:txBody>
        </p:sp>
        <p:sp>
          <p:nvSpPr>
            <p:cNvPr id="14" name="Shape 9"/>
            <p:cNvSpPr/>
            <p:nvPr/>
          </p:nvSpPr>
          <p:spPr>
            <a:xfrm>
              <a:off x="6546176" y="5534024"/>
              <a:ext cx="2835356" cy="45719"/>
            </a:xfrm>
            <a:prstGeom prst="roundRect">
              <a:avLst>
                <a:gd name="adj" fmla="val 680244"/>
              </a:avLst>
            </a:prstGeom>
            <a:solidFill>
              <a:srgbClr val="194A99"/>
            </a:solidFill>
            <a:ln/>
          </p:spPr>
        </p:sp>
        <p:pic>
          <p:nvPicPr>
            <p:cNvPr id="15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945" y="5580102"/>
              <a:ext cx="6386870" cy="879158"/>
            </a:xfrm>
            <a:prstGeom prst="rect">
              <a:avLst/>
            </a:prstGeom>
          </p:spPr>
        </p:pic>
        <p:sp>
          <p:nvSpPr>
            <p:cNvPr id="16" name="Text 10"/>
            <p:cNvSpPr/>
            <p:nvPr/>
          </p:nvSpPr>
          <p:spPr>
            <a:xfrm>
              <a:off x="3915728" y="5802749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4</a:t>
              </a:r>
              <a:endParaRPr lang="en-US" sz="2700" dirty="0"/>
            </a:p>
          </p:txBody>
        </p:sp>
        <p:sp>
          <p:nvSpPr>
            <p:cNvPr id="17" name="Text 11"/>
            <p:cNvSpPr/>
            <p:nvPr/>
          </p:nvSpPr>
          <p:spPr>
            <a:xfrm>
              <a:off x="7529632" y="5826919"/>
              <a:ext cx="1851898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Print Option</a:t>
              </a:r>
              <a:endParaRPr lang="en-US" sz="2400" dirty="0"/>
            </a:p>
          </p:txBody>
        </p:sp>
      </p:grp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08046379-7106-D690-D9BC-70FEAA53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18"/>
          <a:stretch/>
        </p:blipFill>
        <p:spPr>
          <a:xfrm>
            <a:off x="7653125" y="3075027"/>
            <a:ext cx="6368142" cy="24662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9411BD-CB03-B667-DC99-8763B5A47A36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Calculate Bill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1" y="4094917"/>
            <a:ext cx="52615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program calculates total bill. It uses units consumed,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meter number, and month. Submit tax details by clicking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submit. Cancel entered details with the cancel option.</a:t>
            </a:r>
            <a:endParaRPr lang="en-US" sz="175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9403AC1-C14A-8345-E634-19E070A1A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528284"/>
            <a:ext cx="6866657" cy="5133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A23F3-2AF3-380D-C392-C4EC3C63C623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371"/>
            <a:ext cx="8811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Utilities: Notepad &amp; Calculator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0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Notepad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412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Launches when the user clicks on the notepad option.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1960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Calculator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25412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Launches when the user clicks on the calculator option.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71822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Available to both Admins and Customers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7E5B7-D83A-6FEA-4C15-CED701592D0C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FA1CCE-898E-A03C-CB4E-0A7910A5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74" y="3061152"/>
            <a:ext cx="6445702" cy="3679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85729C-C457-57AB-06D9-DF857C0DF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38" y="3059093"/>
            <a:ext cx="4357759" cy="48286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437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Page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92655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419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Pay Bill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80190" y="3227427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3454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Bill Details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4262199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507004" y="4489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Generate Bill Slip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23786"/>
            <a:ext cx="28544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Update Information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80190" y="63600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 lands here after login. It contains sections for bills, info, and utilities.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BAC55B-5069-F166-7165-788024A05278}"/>
              </a:ext>
            </a:extLst>
          </p:cNvPr>
          <p:cNvSpPr txBox="1"/>
          <p:nvPr/>
        </p:nvSpPr>
        <p:spPr>
          <a:xfrm>
            <a:off x="11452303" y="7243517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9FA925-4607-26B7-5FDD-A5A38E39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37" y="1086986"/>
            <a:ext cx="4667901" cy="58967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725"/>
            <a:ext cx="6217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Bill Payment &amp;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3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Pay Bill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166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pay bills by selecting the appropriate month.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34678"/>
            <a:ext cx="6244709" cy="41800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193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Bill Details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25166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check their bill status: paid or unpaid.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134678"/>
            <a:ext cx="6244709" cy="1724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EF5C4D-33D1-72A8-5775-C5400310CEF3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389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Generate Bill Slip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235512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2235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View Breakdown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259234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generate and view their bill.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3597712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6914" y="4616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Amount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69764" y="504979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 a proper breakdown of the entire amount.</a:t>
            </a:r>
            <a:endParaRPr lang="en-US" sz="175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E93A542-D6C2-5246-0118-CF8E65E97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78" y="1235512"/>
            <a:ext cx="5791832" cy="5050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C4444-A2EA-29C2-B339-25A0F22DDCB5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594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View Information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635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4060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63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 Details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85393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Name, meter number, address, city, state.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6988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47413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698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Contact Details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1892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Email ID and phone number.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8072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see their entered information.</a:t>
            </a:r>
            <a:endParaRPr lang="en-US" sz="1750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EEA2A35-E1A1-5E60-1844-B2F9231F4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49" y="2059424"/>
            <a:ext cx="5865961" cy="45040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449B84-ABA6-BC14-EC0C-119C9E8B68C0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42492"/>
            <a:ext cx="57111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Update Information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891433"/>
            <a:ext cx="30480" cy="2877503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3864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1465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31890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118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Address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273612" y="442126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41813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878860" y="422386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183011" y="4153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Contact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1273612" y="545603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52161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878860" y="52586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183011" y="5187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Email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60240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update their information if needed.</a:t>
            </a:r>
            <a:endParaRPr lang="en-US" sz="1750" dirty="0"/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EA4D0D0-A62D-6D4A-8377-544DEA79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96" y="2068670"/>
            <a:ext cx="6677614" cy="38278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767519-74C8-77AC-6AB6-A3F4BC591EF6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2762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33251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4118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Billing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4609386"/>
            <a:ext cx="2901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Helps manage billing cycles.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104" y="33251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104" y="4118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93104" y="4609386"/>
            <a:ext cx="29016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Reduces manual data entry.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938" y="33251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34938" y="4118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Friendly UI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934938" y="4609386"/>
            <a:ext cx="29016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Easy to use interface.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51390" y="5590342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software helps users with billing, paying bills, and managing details.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3B55A1-0CE1-C000-C2E4-CC9021007F2E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28636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70547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6370" y="575173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5923" y="5705475"/>
            <a:ext cx="314801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Computerized Billing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5923" y="6238994"/>
            <a:ext cx="33342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Aims to computerize the billing system.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5" y="570547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39536" y="575173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049089" y="570547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Unit Calculation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049089" y="6238994"/>
            <a:ext cx="33342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Focuses on calculating units consumed.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70547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2703" y="575173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0432256" y="5705475"/>
            <a:ext cx="328314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Satisfaction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32256" y="6238994"/>
            <a:ext cx="33342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Saves time and maintains records.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14808-E98A-C797-D10D-58E52ADDC8A7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16313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Objectives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Energy Information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current and previous month unit consumption.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022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Data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022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Maintain customer information.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Bill Generation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Generate bills with penalties and rent.</a:t>
            </a:r>
            <a:endParaRPr lang="en-US" sz="1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5530A-F7F2-F938-279E-DB36E54E345A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694" y="621506"/>
            <a:ext cx="5647730" cy="706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 Up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694" y="1892260"/>
            <a:ext cx="282380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Accounts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0694" y="2471142"/>
            <a:ext cx="3981807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customers/admins can sign up.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1143" y="1892260"/>
            <a:ext cx="282380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Details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1143" y="2471142"/>
            <a:ext cx="3981807" cy="72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Enter meter-no, username, name, password.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1591" y="1892260"/>
            <a:ext cx="282380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Admin Details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1591" y="2471142"/>
            <a:ext cx="3981807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Enter username, name, password.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94" y="3651171"/>
            <a:ext cx="6141958" cy="3956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5F7488-ACEF-097E-8E5A-36857BED8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79" y="3651171"/>
            <a:ext cx="6990541" cy="3956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385CC-693E-8381-0B75-7D78404F3604}"/>
              </a:ext>
            </a:extLst>
          </p:cNvPr>
          <p:cNvSpPr txBox="1"/>
          <p:nvPr/>
        </p:nvSpPr>
        <p:spPr>
          <a:xfrm>
            <a:off x="11563815" y="7607974"/>
            <a:ext cx="3011126" cy="578361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6468" y="53237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Login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37" y="2173566"/>
            <a:ext cx="1234083" cy="14808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17831" y="227165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Account Access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9317831" y="2983309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Customers and admins can log in.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07" y="4855249"/>
            <a:ext cx="1234083" cy="1480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87997" y="511818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Dropdown Menu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9687997" y="5620494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Choose to login as admin or customer.</a:t>
            </a:r>
            <a:endParaRPr lang="en-US" sz="1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FC310-E5D5-F356-B0A7-B4A9C1E3AEC4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57AECB-6B1A-C130-96D1-65419D828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89" y="2173566"/>
            <a:ext cx="6718327" cy="38417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6431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Admin Home Screen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141452" y="2305764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388626" y="284583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863798" y="258341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56370" y="262967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375535" y="255258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Menu Section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375536" y="3086100"/>
            <a:ext cx="573437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Customer,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Details, Calculate Bill.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388626" y="451461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863798" y="425219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6370" y="429845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375535" y="422136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Utility Section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375535" y="4754880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Notepad, Calculator.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388626" y="618339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863798" y="592097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56370" y="596723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375535" y="58901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Exit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375535" y="6423660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Logout option.</a:t>
            </a:r>
            <a:endParaRPr lang="en-US" sz="1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7B231-BD50-6BBB-10A5-0A6264B14CFD}"/>
              </a:ext>
            </a:extLst>
          </p:cNvPr>
          <p:cNvSpPr txBox="1"/>
          <p:nvPr/>
        </p:nvSpPr>
        <p:spPr>
          <a:xfrm>
            <a:off x="11653023" y="7672038"/>
            <a:ext cx="2921917" cy="514297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BB6688-1434-A457-3485-42DB3435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599" y="810339"/>
            <a:ext cx="5784175" cy="29908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606D9-FF3A-7995-29F9-A50BA568E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351" y="4077239"/>
            <a:ext cx="5784176" cy="32602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8549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Customer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992511" y="206240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Details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304813" y="2428875"/>
            <a:ext cx="369974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Admin enters customer details.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476263" y="3702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Meter Number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495194" y="4130039"/>
            <a:ext cx="369986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generates unique meter number.</a:t>
            </a:r>
            <a:endParaRPr lang="en-US" sz="1900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9E80D4F0-4E3B-64D0-9C64-B42A094B8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98" y="1278847"/>
            <a:ext cx="6794386" cy="50765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F7419D-EFAE-A4E7-0DC0-E4BC667D5569}"/>
              </a:ext>
            </a:extLst>
          </p:cNvPr>
          <p:cNvGrpSpPr/>
          <p:nvPr/>
        </p:nvGrpSpPr>
        <p:grpSpPr>
          <a:xfrm>
            <a:off x="942381" y="3802616"/>
            <a:ext cx="1050130" cy="783908"/>
            <a:chOff x="863798" y="3667601"/>
            <a:chExt cx="3225641" cy="879158"/>
          </a:xfrm>
        </p:grpSpPr>
        <p:sp>
          <p:nvSpPr>
            <p:cNvPr id="15" name="Shape 1">
              <a:extLst>
                <a:ext uri="{FF2B5EF4-FFF2-40B4-BE49-F238E27FC236}">
                  <a16:creationId xmlns:a16="http://schemas.microsoft.com/office/drawing/2014/main" id="{CB87CC97-7F73-6CBD-3860-4E8B1DE8F19C}"/>
                </a:ext>
              </a:extLst>
            </p:cNvPr>
            <p:cNvSpPr/>
            <p:nvPr/>
          </p:nvSpPr>
          <p:spPr>
            <a:xfrm>
              <a:off x="863798" y="3667601"/>
              <a:ext cx="3225641" cy="879158"/>
            </a:xfrm>
            <a:prstGeom prst="roundRect">
              <a:avLst>
                <a:gd name="adj" fmla="val 11792"/>
              </a:avLst>
            </a:prstGeom>
            <a:solidFill>
              <a:srgbClr val="003180"/>
            </a:solidFill>
            <a:ln w="1524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6" name="Text 2">
              <a:extLst>
                <a:ext uri="{FF2B5EF4-FFF2-40B4-BE49-F238E27FC236}">
                  <a16:creationId xmlns:a16="http://schemas.microsoft.com/office/drawing/2014/main" id="{8B547720-19E8-278E-18C2-C9F822310B87}"/>
                </a:ext>
              </a:extLst>
            </p:cNvPr>
            <p:cNvSpPr/>
            <p:nvPr/>
          </p:nvSpPr>
          <p:spPr>
            <a:xfrm>
              <a:off x="2361542" y="3890248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2</a:t>
              </a:r>
              <a:endParaRPr lang="en-US" sz="27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E66A5A-5E7D-478B-3029-0420102B2B12}"/>
              </a:ext>
            </a:extLst>
          </p:cNvPr>
          <p:cNvGrpSpPr/>
          <p:nvPr/>
        </p:nvGrpSpPr>
        <p:grpSpPr>
          <a:xfrm>
            <a:off x="885867" y="2055971"/>
            <a:ext cx="1050130" cy="783908"/>
            <a:chOff x="863798" y="3667601"/>
            <a:chExt cx="3225641" cy="879158"/>
          </a:xfrm>
        </p:grpSpPr>
        <p:sp>
          <p:nvSpPr>
            <p:cNvPr id="18" name="Shape 1">
              <a:extLst>
                <a:ext uri="{FF2B5EF4-FFF2-40B4-BE49-F238E27FC236}">
                  <a16:creationId xmlns:a16="http://schemas.microsoft.com/office/drawing/2014/main" id="{9EFBCD85-305E-5AF1-EA63-26A63C961CAA}"/>
                </a:ext>
              </a:extLst>
            </p:cNvPr>
            <p:cNvSpPr/>
            <p:nvPr/>
          </p:nvSpPr>
          <p:spPr>
            <a:xfrm>
              <a:off x="863798" y="3667601"/>
              <a:ext cx="3225641" cy="879158"/>
            </a:xfrm>
            <a:prstGeom prst="roundRect">
              <a:avLst>
                <a:gd name="adj" fmla="val 11792"/>
              </a:avLst>
            </a:prstGeom>
            <a:solidFill>
              <a:srgbClr val="003180"/>
            </a:solidFill>
            <a:ln w="15240">
              <a:solidFill>
                <a:srgbClr val="194A99"/>
              </a:solidFill>
              <a:prstDash val="solid"/>
            </a:ln>
          </p:spPr>
        </p:sp>
        <p:sp>
          <p:nvSpPr>
            <p:cNvPr id="19" name="Text 2">
              <a:extLst>
                <a:ext uri="{FF2B5EF4-FFF2-40B4-BE49-F238E27FC236}">
                  <a16:creationId xmlns:a16="http://schemas.microsoft.com/office/drawing/2014/main" id="{B27EF909-15C0-DE9B-5733-EDB8AADA999F}"/>
                </a:ext>
              </a:extLst>
            </p:cNvPr>
            <p:cNvSpPr/>
            <p:nvPr/>
          </p:nvSpPr>
          <p:spPr>
            <a:xfrm>
              <a:off x="2303026" y="3890248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1</a:t>
              </a:r>
              <a:endParaRPr lang="en-US" sz="27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181CC1E-2DB4-351D-6859-32D97A51655B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2520" y="28743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Meter 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</a:t>
            </a:r>
            <a:endParaRPr lang="en-US" sz="48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FD7324-8EB6-FCF5-0738-B1E1C30B187B}"/>
              </a:ext>
            </a:extLst>
          </p:cNvPr>
          <p:cNvGrpSpPr/>
          <p:nvPr/>
        </p:nvGrpSpPr>
        <p:grpSpPr>
          <a:xfrm>
            <a:off x="8018205" y="2101810"/>
            <a:ext cx="2225278" cy="2126218"/>
            <a:chOff x="6350198" y="3424952"/>
            <a:chExt cx="2225278" cy="2126218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198" y="3424952"/>
              <a:ext cx="556260" cy="556260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6350198" y="4228028"/>
              <a:ext cx="2225278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Location</a:t>
              </a:r>
              <a:endParaRPr lang="en-US" sz="24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6350198" y="4761548"/>
              <a:ext cx="2225278" cy="7896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Admin selects meter location.</a:t>
              </a:r>
              <a:endParaRPr lang="en-US" sz="19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86544-B75A-4AE7-77C1-BC3BE6D2B3CF}"/>
              </a:ext>
            </a:extLst>
          </p:cNvPr>
          <p:cNvGrpSpPr/>
          <p:nvPr/>
        </p:nvGrpSpPr>
        <p:grpSpPr>
          <a:xfrm>
            <a:off x="9648168" y="5009726"/>
            <a:ext cx="2225397" cy="2126218"/>
            <a:chOff x="8945642" y="3424952"/>
            <a:chExt cx="2225397" cy="2126218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5642" y="3424952"/>
              <a:ext cx="556260" cy="55626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8945642" y="4228028"/>
              <a:ext cx="2225397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Meter Type</a:t>
              </a:r>
              <a:endParaRPr lang="en-US" sz="24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8945642" y="4761548"/>
              <a:ext cx="2225397" cy="7896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Admin selects meter type.</a:t>
              </a:r>
              <a:endParaRPr lang="en-US" sz="19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04728-90A1-C2BB-BC1A-CD91B5251CF3}"/>
              </a:ext>
            </a:extLst>
          </p:cNvPr>
          <p:cNvGrpSpPr/>
          <p:nvPr/>
        </p:nvGrpSpPr>
        <p:grpSpPr>
          <a:xfrm>
            <a:off x="11169017" y="1930689"/>
            <a:ext cx="2225278" cy="2521030"/>
            <a:chOff x="11541204" y="3424952"/>
            <a:chExt cx="2225278" cy="252103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41204" y="3424952"/>
              <a:ext cx="556260" cy="55626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1541204" y="4228028"/>
              <a:ext cx="2225278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Bill Type</a:t>
              </a:r>
              <a:endParaRPr lang="en-US" sz="24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1541204" y="4761548"/>
              <a:ext cx="2225278" cy="11844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Residential or Commercial/Industrial.</a:t>
              </a:r>
              <a:endParaRPr lang="en-US" sz="1900" dirty="0"/>
            </a:p>
          </p:txBody>
        </p:sp>
      </p:grp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D43DE7F-8365-E5FE-FAF1-5B9D062E2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4" y="1406639"/>
            <a:ext cx="7636636" cy="51826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DA28A9-FA0E-81F3-168C-F342C4381BD3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268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Details</a:t>
            </a:r>
            <a:endParaRPr lang="en-US" sz="48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FBEFD6-CC84-FAAE-C4E7-A14408A50505}"/>
              </a:ext>
            </a:extLst>
          </p:cNvPr>
          <p:cNvGrpSpPr/>
          <p:nvPr/>
        </p:nvGrpSpPr>
        <p:grpSpPr>
          <a:xfrm>
            <a:off x="863798" y="3667601"/>
            <a:ext cx="3225641" cy="879158"/>
            <a:chOff x="863798" y="3667601"/>
            <a:chExt cx="3225641" cy="879158"/>
          </a:xfrm>
        </p:grpSpPr>
        <p:sp>
          <p:nvSpPr>
            <p:cNvPr id="3" name="Shape 1"/>
            <p:cNvSpPr/>
            <p:nvPr/>
          </p:nvSpPr>
          <p:spPr>
            <a:xfrm>
              <a:off x="863798" y="3667601"/>
              <a:ext cx="3225641" cy="879158"/>
            </a:xfrm>
            <a:prstGeom prst="roundRect">
              <a:avLst>
                <a:gd name="adj" fmla="val 11792"/>
              </a:avLst>
            </a:prstGeom>
            <a:solidFill>
              <a:srgbClr val="003180"/>
            </a:solidFill>
            <a:ln w="15240">
              <a:solidFill>
                <a:srgbClr val="194A99"/>
              </a:solidFill>
              <a:prstDash val="solid"/>
            </a:ln>
          </p:spPr>
        </p:sp>
        <p:sp>
          <p:nvSpPr>
            <p:cNvPr id="4" name="Text 2"/>
            <p:cNvSpPr/>
            <p:nvPr/>
          </p:nvSpPr>
          <p:spPr>
            <a:xfrm>
              <a:off x="2303026" y="3890248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1</a:t>
              </a:r>
              <a:endParaRPr lang="en-US" sz="2700" dirty="0"/>
            </a:p>
          </p:txBody>
        </p:sp>
      </p:grpSp>
      <p:sp>
        <p:nvSpPr>
          <p:cNvPr id="5" name="Text 3"/>
          <p:cNvSpPr/>
          <p:nvPr/>
        </p:nvSpPr>
        <p:spPr>
          <a:xfrm>
            <a:off x="4336256" y="3914418"/>
            <a:ext cx="183558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View Details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4212788" y="4531518"/>
            <a:ext cx="3225641" cy="45719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sp>
        <p:nvSpPr>
          <p:cNvPr id="7" name="Shape 5"/>
          <p:cNvSpPr/>
          <p:nvPr/>
        </p:nvSpPr>
        <p:spPr>
          <a:xfrm>
            <a:off x="863798" y="4670108"/>
            <a:ext cx="4065041" cy="879158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303026" y="4823460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5245894" y="4949614"/>
            <a:ext cx="185189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Print Option</a:t>
            </a:r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662A7D-E7ED-79B2-5EC7-D0219CA18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75"/>
          <a:stretch/>
        </p:blipFill>
        <p:spPr>
          <a:xfrm>
            <a:off x="8006940" y="2563635"/>
            <a:ext cx="6314056" cy="3086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CED2D1-0419-69AF-684B-76FBDE7C7305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482</Words>
  <Application>Microsoft Office PowerPoint</Application>
  <PresentationFormat>Custom</PresentationFormat>
  <Paragraphs>139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Merriweather</vt:lpstr>
      <vt:lpstr>Noto Sans TC</vt:lpstr>
      <vt:lpstr>Sora Medium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Anup Kumar Mahato</cp:lastModifiedBy>
  <cp:revision>9</cp:revision>
  <dcterms:created xsi:type="dcterms:W3CDTF">2025-03-13T04:31:59Z</dcterms:created>
  <dcterms:modified xsi:type="dcterms:W3CDTF">2025-03-13T13:44:02Z</dcterms:modified>
</cp:coreProperties>
</file>